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5400675" cy="13679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5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43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09" userDrawn="1">
          <p15:clr>
            <a:srgbClr val="FBAE40"/>
          </p15:clr>
        </p15:guide>
        <p15:guide id="2" pos="170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297" y="728309"/>
            <a:ext cx="4658082" cy="26440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3641531"/>
            <a:ext cx="4658082" cy="867950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300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728306"/>
            <a:ext cx="1164521" cy="11592734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728306"/>
            <a:ext cx="3426053" cy="1159273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5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54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3410376"/>
            <a:ext cx="4658082" cy="5690286"/>
          </a:xfrm>
          <a:prstGeom prst="rect">
            <a:avLst/>
          </a:prstGeom>
        </p:spPr>
        <p:txBody>
          <a:bodyPr anchor="b"/>
          <a:lstStyle>
            <a:lvl1pPr>
              <a:defRPr sz="354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9154495"/>
            <a:ext cx="4658082" cy="2992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05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297" y="728309"/>
            <a:ext cx="4658082" cy="26440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3641531"/>
            <a:ext cx="2295287" cy="867950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3641531"/>
            <a:ext cx="2295287" cy="867950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3991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28309"/>
            <a:ext cx="4658082" cy="26440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3353376"/>
            <a:ext cx="2284738" cy="16434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4996813"/>
            <a:ext cx="2284738" cy="73495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3353376"/>
            <a:ext cx="2295990" cy="16434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4996813"/>
            <a:ext cx="2295990" cy="73495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63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297" y="728309"/>
            <a:ext cx="4658082" cy="26440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39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345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911966"/>
            <a:ext cx="1741858" cy="3191881"/>
          </a:xfrm>
          <a:prstGeom prst="rect">
            <a:avLst/>
          </a:prstGeom>
        </p:spPr>
        <p:txBody>
          <a:bodyPr anchor="b"/>
          <a:lstStyle>
            <a:lvl1pPr>
              <a:defRPr sz="18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1969596"/>
            <a:ext cx="2734092" cy="9721303"/>
          </a:xfrm>
          <a:prstGeom prst="rect">
            <a:avLst/>
          </a:prstGeo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4103846"/>
            <a:ext cx="1741858" cy="76028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36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911966"/>
            <a:ext cx="1741858" cy="3191881"/>
          </a:xfrm>
          <a:prstGeom prst="rect">
            <a:avLst/>
          </a:prstGeom>
        </p:spPr>
        <p:txBody>
          <a:bodyPr anchor="b"/>
          <a:lstStyle>
            <a:lvl1pPr>
              <a:defRPr sz="18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1969596"/>
            <a:ext cx="2734092" cy="972130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4103846"/>
            <a:ext cx="1741858" cy="76028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1296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56467201-20F4-4F53-AFEC-9B0FE555E41B}" type="datetimeFigureOut">
              <a:rPr kumimoji="1" lang="ja-JP" altLang="en-US" smtClean="0"/>
              <a:t>2025/11/4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88974" y="12678862"/>
            <a:ext cx="1822728" cy="728306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4227" y="12678862"/>
            <a:ext cx="1215152" cy="728306"/>
          </a:xfrm>
          <a:prstGeom prst="rect">
            <a:avLst/>
          </a:prstGeom>
        </p:spPr>
        <p:txBody>
          <a:bodyPr/>
          <a:lstStyle/>
          <a:p>
            <a:fld id="{2192B225-EAF2-4FD5-927D-42DE8F55C8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26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AB7D67E0-FFD4-AD01-C2DF-C111A2DEEC1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73" y="-256"/>
            <a:ext cx="5398329" cy="13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kumimoji="1"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kumimoji="1"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192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yorihisa</dc:creator>
  <cp:lastModifiedBy>第一資料印刷株式会社-04</cp:lastModifiedBy>
  <cp:revision>9</cp:revision>
  <dcterms:created xsi:type="dcterms:W3CDTF">2022-11-04T01:21:33Z</dcterms:created>
  <dcterms:modified xsi:type="dcterms:W3CDTF">2025-11-04T01:04:07Z</dcterms:modified>
</cp:coreProperties>
</file>